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0414a230-0c30-4544-a285-03ec9f50180c" ContentType="image/0414a230-0c30-4544-a285-03ec9f50180c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0414a230-0c30-4544-a285-03ec9f50180c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0414a230-0c30-4544-a285-03ec9f50180c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workdir/attachments/0414A230-0C30-4544-A285-03EC9F50180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52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14630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تخت فولاد اصفهان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57200" y="21945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برنامه جامع گردشگری + نقشه مسیرهای تور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3200400" y="2880360"/>
            <a:ext cx="2743200" cy="4572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عصر دلگشا  |  مسیر سرشت و بهشت  |  راهنمای بازدید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6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فهرست مطالب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۱. چالش‌ها و نقاط قوت مجموعه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۲. نقشه کامل گردشگری تخت فولاد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28600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۳. نقشه مسیرهای تور عصر دلگشا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88036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۴. نقشه علامت‌گذاری‌شده با فلش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7472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۵. راهنمای بازدید (ساعت، پوشش، نکات فرهنگی)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406908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۶. برنامه اجرایی و اقدامات مدیریتی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320040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چالش‌های واقعی مجموعه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96012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3258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سرویس بهداشتی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11480" y="187452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تعداد کم و فاصله زیاد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00400" y="96012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9" name="Shape 7"/>
          <p:cNvSpPr/>
          <p:nvPr/>
        </p:nvSpPr>
        <p:spPr>
          <a:xfrm>
            <a:off x="3200400" y="96012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0" name="Text 8"/>
          <p:cNvSpPr/>
          <p:nvPr/>
        </p:nvSpPr>
        <p:spPr>
          <a:xfrm>
            <a:off x="3337560" y="13258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حمل‌ونقل عمومی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337560" y="187452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بی‌آرتی ۱ فقط رد می‌شود و نمی‌ایستد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26480" y="96012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13" name="Shape 11"/>
          <p:cNvSpPr/>
          <p:nvPr/>
        </p:nvSpPr>
        <p:spPr>
          <a:xfrm>
            <a:off x="6126480" y="96012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4" name="Text 12"/>
          <p:cNvSpPr/>
          <p:nvPr/>
        </p:nvSpPr>
        <p:spPr>
          <a:xfrm>
            <a:off x="6263640" y="13258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فضای مذهبی غالب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263640" y="187452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جنبه تاریخی کم‌رنگ شده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74320" y="292608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17" name="Shape 15"/>
          <p:cNvSpPr/>
          <p:nvPr/>
        </p:nvSpPr>
        <p:spPr>
          <a:xfrm>
            <a:off x="274320" y="292608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" y="32918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فضای استراحت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11480" y="384048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جای نشستن و استراحت جمعی ندارد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200400" y="292608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21" name="Shape 19"/>
          <p:cNvSpPr/>
          <p:nvPr/>
        </p:nvSpPr>
        <p:spPr>
          <a:xfrm>
            <a:off x="3200400" y="292608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22" name="Text 20"/>
          <p:cNvSpPr/>
          <p:nvPr/>
        </p:nvSpPr>
        <p:spPr>
          <a:xfrm>
            <a:off x="3337560" y="32918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نظارت پوشش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337560" y="384048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حساسیت زیاد روی پوشش بازدیدکنندگان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26480" y="292608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25" name="Shape 23"/>
          <p:cNvSpPr/>
          <p:nvPr/>
        </p:nvSpPr>
        <p:spPr>
          <a:xfrm>
            <a:off x="6126480" y="292608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26" name="Text 24"/>
          <p:cNvSpPr/>
          <p:nvPr/>
        </p:nvSpPr>
        <p:spPr>
          <a:xfrm>
            <a:off x="6263640" y="32918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گروه گردشگری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263640" y="384048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فقط یک گروه کوچک فعال است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2860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نقشه کامل گردشگری تخت فولاد</a:t>
            </a:r>
            <a:endParaRPr lang="en-US" sz="1800" dirty="0"/>
          </a:p>
        </p:txBody>
      </p:sp>
      <p:pic>
        <p:nvPicPr>
          <p:cNvPr id="4" name="Image 0" descr="/home/workdir/artifacts/map_takhte_foola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640080"/>
            <a:ext cx="859536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2860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نقشه مسیرهای تور عصر دلگشا</a:t>
            </a:r>
            <a:endParaRPr lang="en-US" sz="1800" dirty="0"/>
          </a:p>
        </p:txBody>
      </p:sp>
      <p:pic>
        <p:nvPicPr>
          <p:cNvPr id="4" name="Image 0" descr="/home/workdir/artifacts/tour_map_asr_delgosh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640080"/>
            <a:ext cx="859536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2860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نقشه علامت‌گذاری‌شده با فلش‌های رنگی</a:t>
            </a:r>
            <a:endParaRPr lang="en-US" sz="1800" dirty="0"/>
          </a:p>
        </p:txBody>
      </p:sp>
      <p:pic>
        <p:nvPicPr>
          <p:cNvPr id="4" name="Image 0" descr="/home/workdir/artifacts/tour_map_with_arrow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640080"/>
            <a:ext cx="859536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56032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راهنمای بازدید تخت فولاد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8600" y="777240"/>
            <a:ext cx="4297680" cy="4114800"/>
          </a:xfrm>
          <a:prstGeom prst="roundRect">
            <a:avLst>
              <a:gd name="adj" fmla="val 2222"/>
            </a:avLst>
          </a:prstGeom>
          <a:solidFill>
            <a:srgbClr val="FDF6F0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9144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6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اطلاعات کاربردی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11480" y="137160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ساعات بازدید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1480" y="160020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همه‌روزه ۸:۰۰ تا ۱۹:۰۰ (تابستان تا ۲۰:۰۰)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1480" y="192024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دسترسی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14884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بی‌آرتی خط ۱ (فعلاً بدون توقف) + تاکسی + خودرو شخصی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1480" y="246888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پارکینگ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11480" y="269748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پارکینگ مناسب و رایگان در ورودی‌ها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1480" y="3017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سرویس بهداشتی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11480" y="32461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تعداد محدود – فاصله زیاد از نقاط اصلی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1480" y="356616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کافه و رستوران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11480" y="379476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در اطراف مجموعه موجود است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11480" y="411480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فضای نشستن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11480" y="434340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نیمکت و فضای استراحت جمعی ناکافی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09160" y="777240"/>
            <a:ext cx="420624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4709160" y="777240"/>
            <a:ext cx="4206240" cy="1097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20" name="Text 18"/>
          <p:cNvSpPr/>
          <p:nvPr/>
        </p:nvSpPr>
        <p:spPr>
          <a:xfrm>
            <a:off x="4846320" y="10058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600" b="1" dirty="0">
                <a:solidFill>
                  <a:srgbClr val="27AE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نکات فرهنگی و پوشش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892040" y="1463040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پوشش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892040" y="166420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رعایت حجاب کامل الزامی است. حساسیت نیروهای حراست بالا است.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892040" y="1965960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فضای معنوی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892040" y="216712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مجموعه فضای مذهبی قوی دارد. سکوت و احترام به قبور توصیه می‌شود.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892040" y="2468880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عکاسی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892040" y="267004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عکاسی آزاد است، اما از عکاسی نزدیک به عزاداران خودداری کنید.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892040" y="2971800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گروه‌های گردشگری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892040" y="317296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تورهای منظم محدود است. هماهنگی قبلی توصیه می‌شود.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892040" y="3474720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بهترین زمان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892040" y="367588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عصرها (به‌ویژه پنجشنبه‌ها) برای شرکت در رویداد عصر دلگشا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892040" y="3977640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نمادها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4892040" y="417880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تکیه‌ها، چله‌خانه، موزه سنگ، باغ طوبی از نقاط اصلی هستند.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32004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رویدادهای فرهنگی پیشنهادی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DF6F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0" y="9601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عصر دلگشا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0" y="9601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هر پنجشنبه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تور روایت‌محور + قصه‌گویی + پذیرایی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65760" y="150876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0" y="16002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تکیه‌گرد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0" y="1600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هر دو هفته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16002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معرفی تخصصی یک تکیه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65760" y="214884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DF6F0"/>
          </a:solidFill>
          <a:ln/>
        </p:spPr>
      </p:sp>
      <p:sp>
        <p:nvSpPr>
          <p:cNvPr id="13" name="Text 11"/>
          <p:cNvSpPr/>
          <p:nvPr/>
        </p:nvSpPr>
        <p:spPr>
          <a:xfrm>
            <a:off x="6583680" y="22402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دل‌نواز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0" y="22402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ماهانه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22402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تمرکز روی هنر حجاری و سنگ‌قبرها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65760" y="278892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583680" y="28803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ردپا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0" y="288036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مناسبتی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02920" y="288036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چالش بازی‌محور برای نوجوانان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65760" y="342900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DF6F0"/>
          </a:solidFill>
          <a:ln/>
        </p:spPr>
      </p:sp>
      <p:sp>
        <p:nvSpPr>
          <p:cNvPr id="21" name="Text 19"/>
          <p:cNvSpPr/>
          <p:nvPr/>
        </p:nvSpPr>
        <p:spPr>
          <a:xfrm>
            <a:off x="6583680" y="35204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چله‌خانه تجربه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72000" y="35204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رزروی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02920" y="35204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تجربه کوتاه عبادت و خلوت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365760" y="406908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6583680" y="41605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شب شعر و ذکر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572000" y="41605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ماهانه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02920" y="41605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شعرخوانی با محوریت عرفا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32004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اقدامات فوری مدیریتی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321040" y="941832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5" name="Text 3"/>
          <p:cNvSpPr/>
          <p:nvPr/>
        </p:nvSpPr>
        <p:spPr>
          <a:xfrm>
            <a:off x="8321040" y="978408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303520" y="9144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افزایش سرویس بهداشتی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65760" y="9144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نصب WC در نقاط پرتردد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21040" y="1600200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9" name="Text 7"/>
          <p:cNvSpPr/>
          <p:nvPr/>
        </p:nvSpPr>
        <p:spPr>
          <a:xfrm>
            <a:off x="8321040" y="1636776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303520" y="1572768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ایجاد ایستگاه توقف BRT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5760" y="157276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هماهنگی با اتوبوسرانی برای توقف خط ۱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321040" y="2258568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13" name="Text 11"/>
          <p:cNvSpPr/>
          <p:nvPr/>
        </p:nvSpPr>
        <p:spPr>
          <a:xfrm>
            <a:off x="8321040" y="2295144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۳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303520" y="2231136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تقویت جنبه تاریخی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65760" y="223113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تابلوهای معرفی تاریخ و مشاهیر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321040" y="2916936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17" name="Text 15"/>
          <p:cNvSpPr/>
          <p:nvPr/>
        </p:nvSpPr>
        <p:spPr>
          <a:xfrm>
            <a:off x="8321040" y="2953512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۴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303520" y="2889504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فضای نشستن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65760" y="288950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نصب نیمکت و سایه‌بان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321040" y="3575304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21" name="Text 19"/>
          <p:cNvSpPr/>
          <p:nvPr/>
        </p:nvSpPr>
        <p:spPr>
          <a:xfrm>
            <a:off x="8321040" y="3611880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۵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303520" y="3547872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تعدیل نظارت پوشش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65760" y="354787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آموزش نیروهای حراست برای برخورد محترمانه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321040" y="4233672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25" name="Text 23"/>
          <p:cNvSpPr/>
          <p:nvPr/>
        </p:nvSpPr>
        <p:spPr>
          <a:xfrm>
            <a:off x="8321040" y="4270248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۶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303520" y="42062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توسعه تورها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365760" y="42062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آموزش راهنمایان و تورهای منظم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workdir/attachments/0414A230-0C30-4544-A285-03EC9F50180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48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15544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تخت فولاد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از آرامستان خاموش تا مقصد زنده گردشگری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3200400" y="2926080"/>
            <a:ext cx="2743200" cy="4572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با نقشه دقیق • با برنامه مدیریتی • با احترام به هویت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تخت فولاد - برنامه گردشگری + نقشه مسیرها</dc:title>
  <dc:subject>PptxGenJS Presentation</dc:subject>
  <dc:creator>مدیر گردشگری تخت فولاد</dc:creator>
  <cp:lastModifiedBy>مدیر گردشگری تخت فولاد</cp:lastModifiedBy>
  <cp:revision>1</cp:revision>
  <dcterms:created xsi:type="dcterms:W3CDTF">2026-10-19T11:16:49Z</dcterms:created>
  <dcterms:modified xsi:type="dcterms:W3CDTF">2026-10-19T11:16:49Z</dcterms:modified>
</cp:coreProperties>
</file>